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  <p:sldMasterId id="2147483667" r:id="rId3"/>
    <p:sldMasterId id="2147483669" r:id="rId4"/>
  </p:sldMasterIdLst>
  <p:notesMasterIdLst>
    <p:notesMasterId r:id="rId8"/>
  </p:notesMasterIdLst>
  <p:sldIdLst>
    <p:sldId id="595" r:id="rId5"/>
    <p:sldId id="597" r:id="rId6"/>
    <p:sldId id="598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/>
    <p:restoredTop sz="95982"/>
  </p:normalViewPr>
  <p:slideViewPr>
    <p:cSldViewPr snapToGrid="0" snapToObjects="1" showGuides="1">
      <p:cViewPr varScale="1">
        <p:scale>
          <a:sx n="80" d="100"/>
          <a:sy n="80" d="100"/>
        </p:scale>
        <p:origin x="701" y="53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sten Seitz" userId="f04c334e9e9c149d" providerId="LiveId" clId="{0EF3A735-3AA9-44E7-82E2-56787CFE3CD2}"/>
    <pc:docChg chg="custSel addSld delSld modSld">
      <pc:chgData name="Karsten Seitz" userId="f04c334e9e9c149d" providerId="LiveId" clId="{0EF3A735-3AA9-44E7-82E2-56787CFE3CD2}" dt="2022-05-21T20:58:49.638" v="246" actId="20577"/>
      <pc:docMkLst>
        <pc:docMk/>
      </pc:docMkLst>
      <pc:sldChg chg="del">
        <pc:chgData name="Karsten Seitz" userId="f04c334e9e9c149d" providerId="LiveId" clId="{0EF3A735-3AA9-44E7-82E2-56787CFE3CD2}" dt="2022-05-21T20:49:39.116" v="0" actId="47"/>
        <pc:sldMkLst>
          <pc:docMk/>
          <pc:sldMk cId="3037199135" sldId="581"/>
        </pc:sldMkLst>
      </pc:sldChg>
      <pc:sldChg chg="del">
        <pc:chgData name="Karsten Seitz" userId="f04c334e9e9c149d" providerId="LiveId" clId="{0EF3A735-3AA9-44E7-82E2-56787CFE3CD2}" dt="2022-05-21T20:51:54.532" v="98" actId="47"/>
        <pc:sldMkLst>
          <pc:docMk/>
          <pc:sldMk cId="3429086167" sldId="583"/>
        </pc:sldMkLst>
      </pc:sldChg>
      <pc:sldChg chg="del">
        <pc:chgData name="Karsten Seitz" userId="f04c334e9e9c149d" providerId="LiveId" clId="{0EF3A735-3AA9-44E7-82E2-56787CFE3CD2}" dt="2022-05-21T20:49:41.103" v="1" actId="47"/>
        <pc:sldMkLst>
          <pc:docMk/>
          <pc:sldMk cId="2380517735" sldId="584"/>
        </pc:sldMkLst>
      </pc:sldChg>
      <pc:sldChg chg="del">
        <pc:chgData name="Karsten Seitz" userId="f04c334e9e9c149d" providerId="LiveId" clId="{0EF3A735-3AA9-44E7-82E2-56787CFE3CD2}" dt="2022-05-21T20:49:41.749" v="2" actId="47"/>
        <pc:sldMkLst>
          <pc:docMk/>
          <pc:sldMk cId="1744929737" sldId="585"/>
        </pc:sldMkLst>
      </pc:sldChg>
      <pc:sldChg chg="del">
        <pc:chgData name="Karsten Seitz" userId="f04c334e9e9c149d" providerId="LiveId" clId="{0EF3A735-3AA9-44E7-82E2-56787CFE3CD2}" dt="2022-05-21T20:49:42.400" v="3" actId="47"/>
        <pc:sldMkLst>
          <pc:docMk/>
          <pc:sldMk cId="62747992" sldId="586"/>
        </pc:sldMkLst>
      </pc:sldChg>
      <pc:sldChg chg="del">
        <pc:chgData name="Karsten Seitz" userId="f04c334e9e9c149d" providerId="LiveId" clId="{0EF3A735-3AA9-44E7-82E2-56787CFE3CD2}" dt="2022-05-21T20:49:43.771" v="4" actId="47"/>
        <pc:sldMkLst>
          <pc:docMk/>
          <pc:sldMk cId="4265012790" sldId="587"/>
        </pc:sldMkLst>
      </pc:sldChg>
      <pc:sldChg chg="del">
        <pc:chgData name="Karsten Seitz" userId="f04c334e9e9c149d" providerId="LiveId" clId="{0EF3A735-3AA9-44E7-82E2-56787CFE3CD2}" dt="2022-05-21T20:49:46.705" v="5" actId="47"/>
        <pc:sldMkLst>
          <pc:docMk/>
          <pc:sldMk cId="324333574" sldId="588"/>
        </pc:sldMkLst>
      </pc:sldChg>
      <pc:sldChg chg="del">
        <pc:chgData name="Karsten Seitz" userId="f04c334e9e9c149d" providerId="LiveId" clId="{0EF3A735-3AA9-44E7-82E2-56787CFE3CD2}" dt="2022-05-21T20:49:48.228" v="6" actId="47"/>
        <pc:sldMkLst>
          <pc:docMk/>
          <pc:sldMk cId="1877000559" sldId="589"/>
        </pc:sldMkLst>
      </pc:sldChg>
      <pc:sldChg chg="del">
        <pc:chgData name="Karsten Seitz" userId="f04c334e9e9c149d" providerId="LiveId" clId="{0EF3A735-3AA9-44E7-82E2-56787CFE3CD2}" dt="2022-05-21T20:49:54.788" v="7" actId="47"/>
        <pc:sldMkLst>
          <pc:docMk/>
          <pc:sldMk cId="1133286741" sldId="591"/>
        </pc:sldMkLst>
      </pc:sldChg>
      <pc:sldChg chg="del">
        <pc:chgData name="Karsten Seitz" userId="f04c334e9e9c149d" providerId="LiveId" clId="{0EF3A735-3AA9-44E7-82E2-56787CFE3CD2}" dt="2022-05-21T20:49:57.025" v="8" actId="47"/>
        <pc:sldMkLst>
          <pc:docMk/>
          <pc:sldMk cId="3991545286" sldId="592"/>
        </pc:sldMkLst>
      </pc:sldChg>
      <pc:sldChg chg="del">
        <pc:chgData name="Karsten Seitz" userId="f04c334e9e9c149d" providerId="LiveId" clId="{0EF3A735-3AA9-44E7-82E2-56787CFE3CD2}" dt="2022-05-21T20:50:00.972" v="9" actId="47"/>
        <pc:sldMkLst>
          <pc:docMk/>
          <pc:sldMk cId="4036076427" sldId="593"/>
        </pc:sldMkLst>
      </pc:sldChg>
      <pc:sldChg chg="del">
        <pc:chgData name="Karsten Seitz" userId="f04c334e9e9c149d" providerId="LiveId" clId="{0EF3A735-3AA9-44E7-82E2-56787CFE3CD2}" dt="2022-05-21T20:50:02.059" v="10" actId="47"/>
        <pc:sldMkLst>
          <pc:docMk/>
          <pc:sldMk cId="1808722548" sldId="594"/>
        </pc:sldMkLst>
      </pc:sldChg>
      <pc:sldChg chg="del">
        <pc:chgData name="Karsten Seitz" userId="f04c334e9e9c149d" providerId="LiveId" clId="{0EF3A735-3AA9-44E7-82E2-56787CFE3CD2}" dt="2022-05-21T20:51:50.242" v="97" actId="47"/>
        <pc:sldMkLst>
          <pc:docMk/>
          <pc:sldMk cId="3279989421" sldId="596"/>
        </pc:sldMkLst>
      </pc:sldChg>
      <pc:sldChg chg="modSp mod">
        <pc:chgData name="Karsten Seitz" userId="f04c334e9e9c149d" providerId="LiveId" clId="{0EF3A735-3AA9-44E7-82E2-56787CFE3CD2}" dt="2022-05-21T20:51:42.528" v="96" actId="6549"/>
        <pc:sldMkLst>
          <pc:docMk/>
          <pc:sldMk cId="1635778895" sldId="597"/>
        </pc:sldMkLst>
        <pc:spChg chg="mod">
          <ac:chgData name="Karsten Seitz" userId="f04c334e9e9c149d" providerId="LiveId" clId="{0EF3A735-3AA9-44E7-82E2-56787CFE3CD2}" dt="2022-05-21T20:51:42.528" v="96" actId="6549"/>
          <ac:spMkLst>
            <pc:docMk/>
            <pc:sldMk cId="1635778895" sldId="597"/>
            <ac:spMk id="3" creationId="{4E0E7EE0-F872-412B-94B8-A429DC128948}"/>
          </ac:spMkLst>
        </pc:spChg>
      </pc:sldChg>
      <pc:sldChg chg="addSp delSp modSp add mod">
        <pc:chgData name="Karsten Seitz" userId="f04c334e9e9c149d" providerId="LiveId" clId="{0EF3A735-3AA9-44E7-82E2-56787CFE3CD2}" dt="2022-05-21T20:58:49.638" v="246" actId="20577"/>
        <pc:sldMkLst>
          <pc:docMk/>
          <pc:sldMk cId="1809403743" sldId="598"/>
        </pc:sldMkLst>
        <pc:spChg chg="del">
          <ac:chgData name="Karsten Seitz" userId="f04c334e9e9c149d" providerId="LiveId" clId="{0EF3A735-3AA9-44E7-82E2-56787CFE3CD2}" dt="2022-05-21T20:52:16.175" v="100" actId="478"/>
          <ac:spMkLst>
            <pc:docMk/>
            <pc:sldMk cId="1809403743" sldId="598"/>
            <ac:spMk id="3" creationId="{4E0E7EE0-F872-412B-94B8-A429DC128948}"/>
          </ac:spMkLst>
        </pc:spChg>
        <pc:spChg chg="add mod">
          <ac:chgData name="Karsten Seitz" userId="f04c334e9e9c149d" providerId="LiveId" clId="{0EF3A735-3AA9-44E7-82E2-56787CFE3CD2}" dt="2022-05-21T20:52:53.443" v="114" actId="12"/>
          <ac:spMkLst>
            <pc:docMk/>
            <pc:sldMk cId="1809403743" sldId="598"/>
            <ac:spMk id="5" creationId="{6B3B1CDD-B58A-F87B-14A0-E1F84CB2C1D7}"/>
          </ac:spMkLst>
        </pc:spChg>
        <pc:spChg chg="mod">
          <ac:chgData name="Karsten Seitz" userId="f04c334e9e9c149d" providerId="LiveId" clId="{0EF3A735-3AA9-44E7-82E2-56787CFE3CD2}" dt="2022-05-21T20:58:49.638" v="246" actId="20577"/>
          <ac:spMkLst>
            <pc:docMk/>
            <pc:sldMk cId="1809403743" sldId="598"/>
            <ac:spMk id="9" creationId="{0E394DB0-806C-488C-8FBA-6B1C74431F1E}"/>
          </ac:spMkLst>
        </pc:spChg>
        <pc:graphicFrameChg chg="add del mod modGraphic">
          <ac:chgData name="Karsten Seitz" userId="f04c334e9e9c149d" providerId="LiveId" clId="{0EF3A735-3AA9-44E7-82E2-56787CFE3CD2}" dt="2022-05-21T20:54:45.148" v="118" actId="478"/>
          <ac:graphicFrameMkLst>
            <pc:docMk/>
            <pc:sldMk cId="1809403743" sldId="598"/>
            <ac:graphicFrameMk id="6" creationId="{01A1F575-FE3A-6C83-D634-C038BBBCD081}"/>
          </ac:graphicFrameMkLst>
        </pc:graphicFrameChg>
        <pc:graphicFrameChg chg="add mod modGraphic">
          <ac:chgData name="Karsten Seitz" userId="f04c334e9e9c149d" providerId="LiveId" clId="{0EF3A735-3AA9-44E7-82E2-56787CFE3CD2}" dt="2022-05-21T20:58:04.019" v="231" actId="20577"/>
          <ac:graphicFrameMkLst>
            <pc:docMk/>
            <pc:sldMk cId="1809403743" sldId="598"/>
            <ac:graphicFrameMk id="11" creationId="{A33FB412-116B-21BE-9827-8E7C0DB85F5D}"/>
          </ac:graphicFrameMkLst>
        </pc:graphicFrameChg>
      </pc:sldChg>
    </pc:docChg>
  </pc:docChgLst>
  <pc:docChgLst>
    <pc:chgData name="Karsten Seitz" userId="f04c334e9e9c149d" providerId="LiveId" clId="{80AE915D-7F8B-49A8-90A1-38A8EBC74998}"/>
    <pc:docChg chg="modSld">
      <pc:chgData name="Karsten Seitz" userId="f04c334e9e9c149d" providerId="LiveId" clId="{80AE915D-7F8B-49A8-90A1-38A8EBC74998}" dt="2022-05-27T20:30:11.019" v="56" actId="20577"/>
      <pc:docMkLst>
        <pc:docMk/>
      </pc:docMkLst>
      <pc:sldChg chg="modSp mod">
        <pc:chgData name="Karsten Seitz" userId="f04c334e9e9c149d" providerId="LiveId" clId="{80AE915D-7F8B-49A8-90A1-38A8EBC74998}" dt="2022-05-27T20:30:11.019" v="56" actId="20577"/>
        <pc:sldMkLst>
          <pc:docMk/>
          <pc:sldMk cId="1635778895" sldId="597"/>
        </pc:sldMkLst>
        <pc:spChg chg="mod">
          <ac:chgData name="Karsten Seitz" userId="f04c334e9e9c149d" providerId="LiveId" clId="{80AE915D-7F8B-49A8-90A1-38A8EBC74998}" dt="2022-05-27T20:30:11.019" v="56" actId="20577"/>
          <ac:spMkLst>
            <pc:docMk/>
            <pc:sldMk cId="1635778895" sldId="597"/>
            <ac:spMk id="3" creationId="{4E0E7EE0-F872-412B-94B8-A429DC128948}"/>
          </ac:spMkLst>
        </pc:spChg>
      </pc:sldChg>
    </pc:docChg>
  </pc:docChgLst>
  <pc:docChgLst>
    <pc:chgData name="Karsten Seitz" userId="f04c334e9e9c149d" providerId="LiveId" clId="{2065061C-6EAB-46E4-B293-68ED1F0DAF4B}"/>
    <pc:docChg chg="custSel addSld modSld">
      <pc:chgData name="Karsten Seitz" userId="f04c334e9e9c149d" providerId="LiveId" clId="{2065061C-6EAB-46E4-B293-68ED1F0DAF4B}" dt="2022-01-28T18:54:57.829" v="38" actId="20577"/>
      <pc:docMkLst>
        <pc:docMk/>
      </pc:docMkLst>
      <pc:sldChg chg="addSp delSp modSp add mod">
        <pc:chgData name="Karsten Seitz" userId="f04c334e9e9c149d" providerId="LiveId" clId="{2065061C-6EAB-46E4-B293-68ED1F0DAF4B}" dt="2022-01-28T18:54:57.829" v="38" actId="20577"/>
        <pc:sldMkLst>
          <pc:docMk/>
          <pc:sldMk cId="1635778895" sldId="597"/>
        </pc:sldMkLst>
        <pc:spChg chg="mod">
          <ac:chgData name="Karsten Seitz" userId="f04c334e9e9c149d" providerId="LiveId" clId="{2065061C-6EAB-46E4-B293-68ED1F0DAF4B}" dt="2022-01-28T18:54:57.829" v="38" actId="20577"/>
          <ac:spMkLst>
            <pc:docMk/>
            <pc:sldMk cId="1635778895" sldId="597"/>
            <ac:spMk id="3" creationId="{4E0E7EE0-F872-412B-94B8-A429DC128948}"/>
          </ac:spMkLst>
        </pc:spChg>
        <pc:spChg chg="del">
          <ac:chgData name="Karsten Seitz" userId="f04c334e9e9c149d" providerId="LiveId" clId="{2065061C-6EAB-46E4-B293-68ED1F0DAF4B}" dt="2022-01-28T18:53:43.902" v="1" actId="478"/>
          <ac:spMkLst>
            <pc:docMk/>
            <pc:sldMk cId="1635778895" sldId="597"/>
            <ac:spMk id="8" creationId="{EE2BDACE-1218-4F8C-BEA7-A3CF75CD5A21}"/>
          </ac:spMkLst>
        </pc:spChg>
        <pc:spChg chg="add mod">
          <ac:chgData name="Karsten Seitz" userId="f04c334e9e9c149d" providerId="LiveId" clId="{2065061C-6EAB-46E4-B293-68ED1F0DAF4B}" dt="2022-01-28T18:53:46.819" v="2"/>
          <ac:spMkLst>
            <pc:docMk/>
            <pc:sldMk cId="1635778895" sldId="597"/>
            <ac:spMk id="9" creationId="{0E394DB0-806C-488C-8FBA-6B1C74431F1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337D-D2EF-4AA7-9D74-5CB265DFF4C2}" type="datetimeFigureOut">
              <a:rPr lang="nl-NL" smtClean="0"/>
              <a:t>27-5-2022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98FA-3B0D-4B8A-8A13-CF90CEA1C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03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4C8DD-166C-6F49-8BEB-B91D1CB00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6A6B4B-A694-D247-8166-D8E88FB9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2E07A1-8709-AC4F-8CC6-9C9AA309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9F0837-698C-194A-9B04-893F05EF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3D31B4-DA71-C249-9C9D-1F88524C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50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0D025-0435-F040-94D8-83EA1FC6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FABAA9-086F-374C-9AFA-50F947FB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17AAF0-24BA-1145-BB99-1A994B04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5DE97D-2BF0-9F46-A446-66C0B56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42931-FA39-C14D-9D99-0012290C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B9CC3D5-920D-664E-B309-165D57C36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3DC244-EF50-D347-B539-85E068EFF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E0E0E-3973-4049-9BA1-10F4DCE7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2C531-FFCA-C548-9200-124ABDF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69EAA-8C72-3A41-9B1A-593DACB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58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6" y="111784"/>
            <a:ext cx="8545204" cy="13487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2004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7937" name="Picture 1" descr="D:\Documents\Logos\Afera logo met 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29760" y="171450"/>
            <a:ext cx="3347940" cy="120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761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87869-5104-E14E-9CE0-3E0F5EB5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478AC9-08A8-8B4F-993C-9AC86987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3FF527-6218-E34C-B625-0F312063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83AC3-885D-9044-8978-98A2685E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45AE94-A416-CA4A-8B05-EB14C016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74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74E29-87F2-3049-8265-8F565B9A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177E47-F4D4-E748-9E44-2135497F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3A03A3-84AD-FC4D-B2A6-E8667612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4FAB7-0C88-A24B-B7E3-EAA5AEC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DBCFD2-CDA3-FF45-B8DF-3BE6D76F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93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B5696-3B79-B34C-935F-F9A40302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73834-A729-E24E-BC13-0531C5D07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9E0DCD-A278-2747-A0CD-101FDEA6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D879B-9B1A-0142-A0A7-42551B1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2098F4-E85D-E143-8D68-14956463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AE25D4-1D8B-3D4D-A4CB-6DEA7FDA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70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6DF9C-19A4-3E41-8464-1864367B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5514FA-D02E-A54B-8D04-2CDFB98E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77F758-8613-0F41-BBF7-461B48561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9ACCD1-C825-0245-8358-593F8B006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D7AA87-9D93-C343-ADE8-9412B20C9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0C453D4-54B1-0748-B446-CBA5E9A2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FECA6B-7458-8A48-B49D-88165242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0C25F3-73BB-0443-B938-01DBA52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1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9A5FC-3AA7-2443-A467-614C2C23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BF4175-651C-9B42-AAF4-0323EC09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1DB7126-CD6A-0D45-932E-4E56A820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30A15-5E70-FA46-9139-A746EF09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6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437729-B62C-8944-9ED2-E99C7CD4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12B0A2-8772-944A-869D-CB02D451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0ACE4C4-F862-B44D-8B31-ED66073C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2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E9039-E734-DF49-882C-287BE482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92296A-9FE3-5642-9098-7C1113A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8D9C9B-6C0F-D344-AD9D-E16ECB99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D1082-79AE-1C46-AAC9-968BE803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46E0C3-1097-6D4C-9FEC-B030F26A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EE159B-BF08-0D48-A223-1E326B0D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09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5854E-36D4-D247-8E52-03236F48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0F8AEC-3B96-2B48-9EEB-1291165A1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409D110-CD49-8B4F-8A1F-6F593DD2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DF1111-CA43-2B4A-AF6F-3288E2F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17305D-AA1F-124B-8ED3-595987D1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B2F876-3071-4141-BDB0-49320846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0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E94899-97C1-E749-86EF-702777A9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0A3106-8EC0-D24E-87F6-D309505CD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F61B8-DFFC-AB41-B2EB-90DD70546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CA1C-180F-7E42-AA02-10FE2BE3B069}" type="datetimeFigureOut">
              <a:rPr lang="nl-NL" smtClean="0"/>
              <a:pPr/>
              <a:t>27-5-2022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4374CF-5C80-D74A-B0D1-5BD16A69B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AEB914-B212-AF49-B1AE-5462EA020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D28997-A0CF-BA41-8AC0-B36835326D5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393557" y="185738"/>
            <a:ext cx="1733798" cy="62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51" y="1600201"/>
            <a:ext cx="11309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3051" y="6254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pPr/>
              <a:t>May 27,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37446"/>
            <a:ext cx="512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4279"/>
      </p:ext>
    </p:extLst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defTabSz="609585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b="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15" y="444508"/>
            <a:ext cx="109728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15" y="982199"/>
            <a:ext cx="7110008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102" y="6420102"/>
            <a:ext cx="83471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3051" y="972237"/>
            <a:ext cx="11707283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75298" y="650772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4798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406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2667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1" y="2679452"/>
            <a:ext cx="10972800" cy="7108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6274" y="6426427"/>
            <a:ext cx="88402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73051" y="1076495"/>
            <a:ext cx="109728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75298" y="6515316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5557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936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2133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0.png"/><Relationship Id="rId5" Type="http://schemas.openxmlformats.org/officeDocument/2006/relationships/customXml" Target="../ink/ink4.xml"/><Relationship Id="rId4" Type="http://schemas.openxmlformats.org/officeDocument/2006/relationships/image" Target="../media/image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 Robin Tests for standard</a:t>
            </a:r>
            <a:br>
              <a:rPr lang="en-US" b="1" dirty="0"/>
            </a:br>
            <a:r>
              <a:rPr lang="en-US" b="1" dirty="0"/>
              <a:t>Afera Test methods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42A69679-328C-4907-B32D-F1F5FF9B05B8}"/>
              </a:ext>
            </a:extLst>
          </p:cNvPr>
          <p:cNvSpPr txBox="1">
            <a:spLocks/>
          </p:cNvSpPr>
          <p:nvPr/>
        </p:nvSpPr>
        <p:spPr>
          <a:xfrm>
            <a:off x="738998" y="1701510"/>
            <a:ext cx="10878099" cy="4200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dirty="0" err="1"/>
              <a:t>Objectives</a:t>
            </a:r>
            <a:r>
              <a:rPr lang="de-DE" sz="2000" dirty="0"/>
              <a:t>, </a:t>
            </a:r>
            <a:r>
              <a:rPr lang="de-DE" sz="2000" dirty="0" err="1"/>
              <a:t>questions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answered</a:t>
            </a:r>
            <a:endParaRPr lang="de-DE" sz="2000" dirty="0"/>
          </a:p>
          <a:p>
            <a:r>
              <a:rPr lang="de-DE" sz="2000" dirty="0" err="1"/>
              <a:t>Determine</a:t>
            </a:r>
            <a:r>
              <a:rPr lang="de-DE" sz="2000" dirty="0"/>
              <a:t> </a:t>
            </a:r>
            <a:r>
              <a:rPr lang="de-DE" sz="2000" dirty="0" err="1"/>
              <a:t>aligment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test</a:t>
            </a:r>
            <a:r>
              <a:rPr lang="de-DE" sz="2000" dirty="0"/>
              <a:t> </a:t>
            </a:r>
            <a:r>
              <a:rPr lang="de-DE" sz="2000" dirty="0" err="1"/>
              <a:t>results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Afera </a:t>
            </a:r>
            <a:r>
              <a:rPr lang="de-DE" sz="2000" dirty="0" err="1"/>
              <a:t>member</a:t>
            </a:r>
            <a:r>
              <a:rPr lang="de-DE" sz="2000" dirty="0"/>
              <a:t> </a:t>
            </a:r>
            <a:r>
              <a:rPr lang="de-DE" sz="2000" dirty="0" err="1"/>
              <a:t>labs</a:t>
            </a:r>
            <a:r>
              <a:rPr lang="de-DE" sz="2000" dirty="0"/>
              <a:t> on </a:t>
            </a:r>
            <a:r>
              <a:rPr lang="de-DE" sz="2000" dirty="0" err="1"/>
              <a:t>standard</a:t>
            </a:r>
            <a:r>
              <a:rPr lang="de-DE" sz="2000" dirty="0"/>
              <a:t> Afera </a:t>
            </a:r>
            <a:r>
              <a:rPr lang="de-DE" sz="2000" dirty="0" err="1"/>
              <a:t>test</a:t>
            </a:r>
            <a:r>
              <a:rPr lang="de-DE" sz="2000" dirty="0"/>
              <a:t> </a:t>
            </a:r>
            <a:r>
              <a:rPr lang="de-DE" sz="2000" dirty="0" err="1"/>
              <a:t>methods</a:t>
            </a:r>
            <a:endParaRPr lang="de-DE" sz="2000" dirty="0"/>
          </a:p>
          <a:p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individual </a:t>
            </a:r>
            <a:r>
              <a:rPr lang="de-DE" sz="2000" dirty="0" err="1"/>
              <a:t>company</a:t>
            </a:r>
            <a:r>
              <a:rPr lang="de-DE" sz="2000" dirty="0"/>
              <a:t>: „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 lab </a:t>
            </a:r>
            <a:r>
              <a:rPr lang="de-DE" sz="2000" dirty="0" err="1"/>
              <a:t>producing</a:t>
            </a:r>
            <a:r>
              <a:rPr lang="de-DE" sz="2000" dirty="0"/>
              <a:t> </a:t>
            </a:r>
            <a:r>
              <a:rPr lang="de-DE" sz="2000" dirty="0" err="1"/>
              <a:t>results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in </a:t>
            </a:r>
            <a:r>
              <a:rPr lang="de-DE" sz="2000" dirty="0" err="1"/>
              <a:t>line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industry</a:t>
            </a:r>
            <a:r>
              <a:rPr lang="de-DE" sz="2000" dirty="0"/>
              <a:t> </a:t>
            </a:r>
            <a:r>
              <a:rPr lang="de-DE" sz="2000" dirty="0" err="1"/>
              <a:t>standard</a:t>
            </a:r>
            <a:r>
              <a:rPr lang="de-DE" sz="2000" dirty="0"/>
              <a:t>?“     (e. g.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provide</a:t>
            </a:r>
            <a:r>
              <a:rPr lang="de-DE" sz="2000" dirty="0"/>
              <a:t> </a:t>
            </a:r>
            <a:r>
              <a:rPr lang="de-DE" sz="2000" dirty="0" err="1"/>
              <a:t>evidence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Q-Audits)</a:t>
            </a:r>
          </a:p>
          <a:p>
            <a:r>
              <a:rPr lang="de-DE" sz="2000" dirty="0" err="1"/>
              <a:t>No</a:t>
            </a:r>
            <a:r>
              <a:rPr lang="de-DE" sz="2000" dirty="0"/>
              <a:t> </a:t>
            </a:r>
            <a:r>
              <a:rPr lang="de-DE" sz="2000" dirty="0" err="1"/>
              <a:t>objective</a:t>
            </a:r>
            <a:r>
              <a:rPr lang="de-DE" sz="2000" dirty="0"/>
              <a:t> (at least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time </a:t>
            </a:r>
            <a:r>
              <a:rPr lang="de-DE" sz="2000" dirty="0" err="1"/>
              <a:t>being</a:t>
            </a:r>
            <a:r>
              <a:rPr lang="de-DE" sz="2000" dirty="0"/>
              <a:t>):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improve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precision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methods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such.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Guidelines</a:t>
            </a:r>
          </a:p>
          <a:p>
            <a:r>
              <a:rPr lang="de-DE" sz="2000" dirty="0"/>
              <a:t>Keep </a:t>
            </a:r>
            <a:r>
              <a:rPr lang="de-DE" sz="2000" dirty="0" err="1"/>
              <a:t>it</a:t>
            </a:r>
            <a:r>
              <a:rPr lang="de-DE" sz="2000" dirty="0"/>
              <a:t> simple 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520AFF3-F831-483E-9BD1-EC280A68EF22}"/>
              </a:ext>
            </a:extLst>
          </p:cNvPr>
          <p:cNvSpPr txBox="1"/>
          <p:nvPr/>
        </p:nvSpPr>
        <p:spPr>
          <a:xfrm>
            <a:off x="738998" y="6376884"/>
            <a:ext cx="3527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TC Meeting 2022-02-08, K. Seitz</a:t>
            </a:r>
          </a:p>
        </p:txBody>
      </p:sp>
    </p:spTree>
    <p:extLst>
      <p:ext uri="{BB962C8B-B14F-4D97-AF65-F5344CB8AC3E}">
        <p14:creationId xmlns:p14="http://schemas.microsoft.com/office/powerpoint/2010/main" val="249460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 Robin Tests for standard</a:t>
            </a:r>
            <a:br>
              <a:rPr lang="en-US" b="1" dirty="0"/>
            </a:br>
            <a:r>
              <a:rPr lang="en-US" b="1" dirty="0"/>
              <a:t>Afera Test methods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0E7EE0-F872-412B-94B8-A429DC128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6670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 err="1"/>
              <a:t>Proposal</a:t>
            </a:r>
            <a:r>
              <a:rPr lang="de-DE" sz="2000" dirty="0"/>
              <a:t> WG TM</a:t>
            </a:r>
          </a:p>
          <a:p>
            <a:pPr marL="0" indent="0">
              <a:buNone/>
            </a:pPr>
            <a:r>
              <a:rPr lang="de-DE" sz="2000" dirty="0"/>
              <a:t>Methods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checked</a:t>
            </a:r>
            <a:endParaRPr lang="de-DE" sz="2000" dirty="0"/>
          </a:p>
          <a:p>
            <a:r>
              <a:rPr lang="de-DE" sz="2000" dirty="0"/>
              <a:t>Afera 5001 (a)	Peel </a:t>
            </a:r>
            <a:r>
              <a:rPr lang="de-DE" sz="2000" dirty="0" err="1"/>
              <a:t>adhesion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steel</a:t>
            </a:r>
            <a:r>
              <a:rPr lang="de-DE" sz="2000" dirty="0"/>
              <a:t>, 180°, </a:t>
            </a:r>
            <a:r>
              <a:rPr lang="de-DE" sz="2000" dirty="0" err="1"/>
              <a:t>single</a:t>
            </a:r>
            <a:r>
              <a:rPr lang="de-DE" sz="2000" dirty="0"/>
              <a:t> </a:t>
            </a:r>
            <a:r>
              <a:rPr lang="de-DE" sz="2000" dirty="0" err="1"/>
              <a:t>sided</a:t>
            </a:r>
            <a:endParaRPr lang="de-DE" sz="2000" dirty="0"/>
          </a:p>
          <a:p>
            <a:r>
              <a:rPr lang="de-DE" sz="2000" dirty="0"/>
              <a:t>Afera 5001 (b)	Peel </a:t>
            </a:r>
            <a:r>
              <a:rPr lang="de-DE" sz="2000" dirty="0" err="1"/>
              <a:t>adhesion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tape </a:t>
            </a:r>
            <a:r>
              <a:rPr lang="de-DE" sz="2000" dirty="0" err="1"/>
              <a:t>backing</a:t>
            </a:r>
            <a:r>
              <a:rPr lang="de-DE" sz="2000" dirty="0"/>
              <a:t>, 180°, </a:t>
            </a:r>
            <a:r>
              <a:rPr lang="de-DE" sz="2000" dirty="0" err="1"/>
              <a:t>single</a:t>
            </a:r>
            <a:r>
              <a:rPr lang="de-DE" sz="2000" dirty="0"/>
              <a:t> </a:t>
            </a:r>
            <a:r>
              <a:rPr lang="de-DE" sz="2000" dirty="0" err="1"/>
              <a:t>sided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/>
              <a:t>Products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tests</a:t>
            </a:r>
            <a:endParaRPr lang="de-DE" sz="2000" dirty="0"/>
          </a:p>
          <a:p>
            <a:r>
              <a:rPr lang="de-DE" sz="2000" dirty="0"/>
              <a:t>Single </a:t>
            </a:r>
            <a:r>
              <a:rPr lang="de-DE" sz="2000" dirty="0" err="1"/>
              <a:t>sided</a:t>
            </a:r>
            <a:r>
              <a:rPr lang="de-DE" sz="2000" dirty="0"/>
              <a:t> PET Tape, </a:t>
            </a:r>
            <a:r>
              <a:rPr lang="de-DE" sz="2000" dirty="0" err="1"/>
              <a:t>acrylic</a:t>
            </a:r>
            <a:r>
              <a:rPr lang="de-DE" sz="2000" dirty="0"/>
              <a:t> </a:t>
            </a:r>
            <a:r>
              <a:rPr lang="de-DE" sz="2000" dirty="0" err="1"/>
              <a:t>adhesive</a:t>
            </a:r>
            <a:r>
              <a:rPr lang="de-DE" sz="2000" dirty="0"/>
              <a:t>		tesa </a:t>
            </a:r>
            <a:r>
              <a:rPr lang="de-DE" sz="2000" dirty="0" err="1"/>
              <a:t>Product</a:t>
            </a:r>
            <a:r>
              <a:rPr lang="de-DE" sz="2000" dirty="0"/>
              <a:t> </a:t>
            </a:r>
            <a:r>
              <a:rPr lang="de-DE" sz="2000" dirty="0" err="1"/>
              <a:t>No</a:t>
            </a:r>
            <a:r>
              <a:rPr lang="de-DE" sz="2000" dirty="0"/>
              <a:t> </a:t>
            </a:r>
            <a:r>
              <a:rPr lang="de-DE" sz="2000" dirty="0" err="1"/>
              <a:t>t.b.d</a:t>
            </a:r>
            <a:r>
              <a:rPr lang="de-DE" sz="2000"/>
              <a:t>.</a:t>
            </a:r>
            <a:endParaRPr lang="de-DE" sz="2000" dirty="0">
              <a:solidFill>
                <a:srgbClr val="FF0000"/>
              </a:solidFill>
            </a:endParaRPr>
          </a:p>
          <a:p>
            <a:r>
              <a:rPr lang="de-DE" sz="2000" dirty="0"/>
              <a:t>Single </a:t>
            </a:r>
            <a:r>
              <a:rPr lang="de-DE" sz="2000" dirty="0" err="1"/>
              <a:t>sided</a:t>
            </a:r>
            <a:r>
              <a:rPr lang="de-DE" sz="2000" dirty="0"/>
              <a:t> </a:t>
            </a:r>
            <a:r>
              <a:rPr lang="de-DE" sz="2000" dirty="0" err="1"/>
              <a:t>cloth</a:t>
            </a:r>
            <a:r>
              <a:rPr lang="de-DE" sz="2000" dirty="0"/>
              <a:t> tape, </a:t>
            </a:r>
            <a:r>
              <a:rPr lang="de-DE" sz="2000" dirty="0" err="1"/>
              <a:t>rubber</a:t>
            </a:r>
            <a:r>
              <a:rPr lang="de-DE" sz="2000" dirty="0"/>
              <a:t> </a:t>
            </a:r>
            <a:r>
              <a:rPr lang="de-DE" sz="2000" dirty="0" err="1"/>
              <a:t>adhesive</a:t>
            </a:r>
            <a:r>
              <a:rPr lang="de-DE" sz="2000" dirty="0"/>
              <a:t>  		</a:t>
            </a:r>
            <a:r>
              <a:rPr lang="de-DE" sz="2000" dirty="0" err="1"/>
              <a:t>Coroplast</a:t>
            </a:r>
            <a:r>
              <a:rPr lang="de-DE" sz="2000" dirty="0"/>
              <a:t> 839	</a:t>
            </a:r>
          </a:p>
          <a:p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0E394DB0-806C-488C-8FBA-6B1C74431F1E}"/>
              </a:ext>
            </a:extLst>
          </p:cNvPr>
          <p:cNvSpPr txBox="1"/>
          <p:nvPr/>
        </p:nvSpPr>
        <p:spPr>
          <a:xfrm>
            <a:off x="738998" y="6376884"/>
            <a:ext cx="3527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TC Meeting 2022-02-08, K. Seitz</a:t>
            </a:r>
          </a:p>
        </p:txBody>
      </p:sp>
    </p:spTree>
    <p:extLst>
      <p:ext uri="{BB962C8B-B14F-4D97-AF65-F5344CB8AC3E}">
        <p14:creationId xmlns:p14="http://schemas.microsoft.com/office/powerpoint/2010/main" val="163577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 Robin Tests for standard</a:t>
            </a:r>
            <a:br>
              <a:rPr lang="en-US" b="1" dirty="0"/>
            </a:br>
            <a:r>
              <a:rPr lang="en-US" b="1" dirty="0"/>
              <a:t>Afera Test methods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0E394DB0-806C-488C-8FBA-6B1C74431F1E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/>
              <a:t> Meeting WG TM 2022-05-25, </a:t>
            </a:r>
            <a:r>
              <a:rPr lang="de-DE" dirty="0"/>
              <a:t>K. Seitz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3B1CDD-B58A-F87B-14A0-E1F84CB2C1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err="1"/>
              <a:t>Participants</a:t>
            </a:r>
            <a:endParaRPr lang="de-DE" sz="2000" dirty="0"/>
          </a:p>
        </p:txBody>
      </p:sp>
      <p:graphicFrame>
        <p:nvGraphicFramePr>
          <p:cNvPr id="11" name="Tabelle 5">
            <a:extLst>
              <a:ext uri="{FF2B5EF4-FFF2-40B4-BE49-F238E27FC236}">
                <a16:creationId xmlns:a16="http://schemas.microsoft.com/office/drawing/2014/main" id="{A33FB412-116B-21BE-9827-8E7C0DB85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46049"/>
              </p:ext>
            </p:extLst>
          </p:nvPr>
        </p:nvGraphicFramePr>
        <p:xfrm>
          <a:off x="2323958" y="1770478"/>
          <a:ext cx="3020202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1642">
                  <a:extLst>
                    <a:ext uri="{9D8B030D-6E8A-4147-A177-3AD203B41FA5}">
                      <a16:colId xmlns:a16="http://schemas.microsoft.com/office/drawing/2014/main" val="2107842489"/>
                    </a:ext>
                  </a:extLst>
                </a:gridCol>
                <a:gridCol w="2448560">
                  <a:extLst>
                    <a:ext uri="{9D8B030D-6E8A-4147-A177-3AD203B41FA5}">
                      <a16:colId xmlns:a16="http://schemas.microsoft.com/office/drawing/2014/main" val="21586254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Company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35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certpolast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902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Lohmann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115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Coroplast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69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304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424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Advance Tape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103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Organik </a:t>
                      </a:r>
                      <a:r>
                        <a:rPr lang="de-DE" dirty="0" err="1"/>
                        <a:t>Kimya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79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IFAM Bremen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785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Henkel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54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82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71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4037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45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Kantoorthema</vt:lpstr>
      <vt:lpstr>SM-template-20140529</vt:lpstr>
      <vt:lpstr>Data slides</vt:lpstr>
      <vt:lpstr>Response Summary</vt:lpstr>
      <vt:lpstr>Round Robin Tests for standard Afera Test methods</vt:lpstr>
      <vt:lpstr>Round Robin Tests for standard Afera Test methods</vt:lpstr>
      <vt:lpstr>Round Robin Tests for standard Afera Test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van Loon</dc:creator>
  <cp:lastModifiedBy>Karsten Seitz</cp:lastModifiedBy>
  <cp:revision>71</cp:revision>
  <dcterms:created xsi:type="dcterms:W3CDTF">2020-02-08T06:54:02Z</dcterms:created>
  <dcterms:modified xsi:type="dcterms:W3CDTF">2022-05-27T20:30:17Z</dcterms:modified>
</cp:coreProperties>
</file>